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76786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522987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83832" y="25897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6064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-западный 9-14 м/с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21-23,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41-43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юго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21-23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2238"/>
              </p:ext>
            </p:extLst>
          </p:nvPr>
        </p:nvGraphicFramePr>
        <p:xfrm>
          <a:off x="5009193" y="398465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13572</TotalTime>
  <Words>548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2428</cp:revision>
  <cp:lastPrinted>2022-06-27T06:13:16Z</cp:lastPrinted>
  <dcterms:created xsi:type="dcterms:W3CDTF">2018-03-27T06:03:00Z</dcterms:created>
  <dcterms:modified xsi:type="dcterms:W3CDTF">2022-06-28T07:56:50Z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