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54752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днем порывы 15-20 м/с. Температура воздуха ночью 21-23, 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1217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13812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2022-06-28T06:43:18Z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