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374402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	28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и утром дождь, гроза. Ветер 7-12, днем порывы 15 м/с. Температура воздуха ночью 8-10, днем 13-15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8-10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825473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13741</TotalTime>
  <Words>482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2206</cp:revision>
  <cp:lastPrinted>2021-07-01T03:56:27Z</cp:lastPrinted>
  <dcterms:created xsi:type="dcterms:W3CDTF">2018-03-27T06:03:00Z</dcterms:created>
  <dcterms:modified xsi:type="dcterms:W3CDTF">2022-06-28T08:15:59Z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