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00"/>
    <a:srgbClr val="F2902E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/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/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05388" y="3197225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15-20, временами 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lnSpc>
                <a:spcPct val="115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Ветер северо-западный  </a:t>
            </a:r>
            <a:r>
              <a:rPr lang="ru-RU" sz="1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2332038"/>
            <a:ext cx="4681537" cy="830262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2856931"/>
              </p:ext>
            </p:extLst>
          </p:nvPr>
        </p:nvGraphicFramePr>
        <p:xfrm>
          <a:off x="5053013" y="3694113"/>
          <a:ext cx="4667251" cy="28603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/>
                  </a:extLst>
                </a:gridCol>
                <a:gridCol w="1432849">
                  <a:extLst>
                    <a:ext uri="{9D8B030D-6E8A-4147-A177-3AD203B41FA5}"/>
                  </a:extLst>
                </a:gridCol>
                <a:gridCol w="1438469">
                  <a:extLst>
                    <a:ext uri="{9D8B030D-6E8A-4147-A177-3AD203B41FA5}"/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101</a:t>
                      </a:r>
                      <a:endParaRPr lang="ru-RU" sz="14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0,6</a:t>
                      </a:r>
                      <a:endParaRPr lang="ru-RU" sz="14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136</a:t>
                      </a:r>
                      <a:endParaRPr lang="ru-RU" sz="14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0,5</a:t>
                      </a:r>
                      <a:endParaRPr lang="ru-RU" sz="14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51</a:t>
                      </a:r>
                      <a:endParaRPr lang="ru-RU" sz="14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477</a:t>
                      </a:r>
                      <a:endParaRPr lang="ru-RU" sz="14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451</a:t>
                      </a:r>
                      <a:endParaRPr lang="ru-RU" sz="14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2,3</a:t>
                      </a:r>
                      <a:endParaRPr lang="ru-RU" sz="14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363</a:t>
                      </a:r>
                      <a:endParaRPr lang="ru-RU" sz="14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0,9</a:t>
                      </a:r>
                      <a:endParaRPr lang="ru-RU" sz="14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26</a:t>
                      </a:r>
                      <a:endParaRPr lang="ru-RU" sz="14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3,2</a:t>
                      </a:r>
                      <a:endParaRPr lang="ru-RU" sz="14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/>
                    </a:extLst>
                  </a:gridCol>
                  <a:gridCol w="2018209">
                    <a:extLst>
                      <a:ext uri="{9D8B030D-6E8A-4147-A177-3AD203B41FA5}"/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/>
                  </a:extLst>
                </a:gridCol>
                <a:gridCol w="3660600">
                  <a:extLst>
                    <a:ext uri="{9D8B030D-6E8A-4147-A177-3AD203B41FA5}"/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/>
                  </a:extLst>
                </a:gridCol>
                <a:gridCol w="3818342">
                  <a:extLst>
                    <a:ext uri="{9D8B030D-6E8A-4147-A177-3AD203B41FA5}"/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26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15435</TotalTime>
  <Words>666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2343</cp:revision>
  <cp:lastPrinted>2021-07-01T07:38:07Z</cp:lastPrinted>
  <dcterms:created xsi:type="dcterms:W3CDTF">2018-03-27T06:03:00Z</dcterms:created>
  <dcterms:modified xsi:type="dcterms:W3CDTF">2022-06-28T09:01:23Z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