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29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28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29 </a:t>
            </a:r>
            <a:r>
              <a:rPr lang="ru-RU" altLang="ru-RU" sz="1200" b="1" dirty="0" err="1" smtClean="0">
                <a:solidFill>
                  <a:srgbClr val="000000"/>
                </a:solidFill>
                <a:latin typeface="Times New Roman" pitchFamily="18" charset="0"/>
                <a:cs typeface="Times New Roman" pitchFamily="18" charset="0"/>
              </a:rPr>
              <a:t>маусым</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Солтүстіктен, солтүстік-шығыстан жел соғады, күші 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7-9,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30 маусымға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29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30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Солтүстік-батыстан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6-8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51176019"/>
              </p:ext>
            </p:extLst>
          </p:nvPr>
        </p:nvGraphicFramePr>
        <p:xfrm>
          <a:off x="5026647" y="4005064"/>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0,009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542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111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1932" y="344408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14054" y="31512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4054" y="213085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13288</TotalTime>
  <Words>537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2274</cp:revision>
  <cp:lastPrinted>2021-07-01T07:38:07Z</cp:lastPrinted>
  <dcterms:created xsi:type="dcterms:W3CDTF">2018-03-27T06:03:00Z</dcterms:created>
  <dcterms:modified xsi:type="dcterms:W3CDTF">2022-06-28T08:56:58Z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