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86257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    Түнде және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Солтүстік-батысқа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екпіні 15-20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күндіз </a:t>
            </a:r>
          </a:p>
          <a:p>
            <a:pPr lvl="0"/>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30 маусымға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88574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5755" y="371458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97390" y="2303260"/>
            <a:ext cx="4771704"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14266</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2361</cp:revision>
  <cp:lastPrinted>2021-07-01T07:38:07Z</cp:lastPrinted>
  <dcterms:created xsi:type="dcterms:W3CDTF">2018-03-27T06:03:00Z</dcterms:created>
  <dcterms:modified xsi:type="dcterms:W3CDTF">2022-06-28T09:06:21Z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