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1" d="100"/>
          <a:sy n="81" d="100"/>
        </p:scale>
        <p:origin x="54" y="1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29670776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179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9085" y="1954811"/>
            <a:ext cx="4680169" cy="120032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29, ночью 30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98425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28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1565817"/>
              </p:ext>
            </p:extLst>
          </p:nvPr>
        </p:nvGraphicFramePr>
        <p:xfrm>
          <a:off x="4947121" y="4070419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июня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28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29 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9-14, днем порывы 18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26-28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29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30 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9963" y="320441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13721</TotalTime>
  <Words>598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2181</cp:revision>
  <cp:lastPrinted>2021-07-01T03:56:27Z</cp:lastPrinted>
  <dcterms:created xsi:type="dcterms:W3CDTF">2018-03-27T06:03:00Z</dcterms:created>
  <dcterms:modified xsi:type="dcterms:W3CDTF">2022-06-28T06:59:55Z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