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28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северо-восточный, северный 9-14 м/с. Температура воздуха ночью 7-9, днем 18-20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16449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768997"/>
              </p:ext>
            </p:extLst>
          </p:nvPr>
        </p:nvGraphicFramePr>
        <p:xfrm>
          <a:off x="5000219" y="3672452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542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3070" y="1997558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3070" y="28874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13162</TotalTime>
  <Words>608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2256</cp:revision>
  <cp:lastPrinted>2021-02-03T11:37:00Z</cp:lastPrinted>
  <dcterms:created xsi:type="dcterms:W3CDTF">2018-03-27T06:03:00Z</dcterms:created>
  <dcterms:modified xsi:type="dcterms:W3CDTF">2022-06-28T08:57:09Z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