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678277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оңтүстік-батысқа</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9677558"/>
              </p:ext>
            </p:extLst>
          </p:nvPr>
        </p:nvGraphicFramePr>
        <p:xfrm>
          <a:off x="4937465" y="3804110"/>
          <a:ext cx="4667576" cy="274320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387904"/>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5141" y="30204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142" y="212827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13945</TotalTime>
  <Words>599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2242</cp:revision>
  <cp:lastPrinted>2021-07-01T07:38:07Z</cp:lastPrinted>
  <dcterms:created xsi:type="dcterms:W3CDTF">2018-03-27T06:03:00Z</dcterms:created>
  <dcterms:modified xsi:type="dcterms:W3CDTF">2022-06-28T06:43:03Z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