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6459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30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0208" y="3535678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511501"/>
              </p:ext>
            </p:extLst>
          </p:nvPr>
        </p:nvGraphicFramePr>
        <p:xfrm>
          <a:off x="5027658" y="4116588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5932" y="313943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5932" y="1999439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 ночью 30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14680</TotalTime>
  <Words>543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2289</cp:revision>
  <cp:lastPrinted>2021-07-01T03:56:27Z</cp:lastPrinted>
  <dcterms:created xsi:type="dcterms:W3CDTF">2018-03-27T06:03:00Z</dcterms:created>
  <dcterms:modified xsi:type="dcterms:W3CDTF">2022-06-28T09:06:44Z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