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828084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681" y="3512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8438080"/>
              </p:ext>
            </p:extLst>
          </p:nvPr>
        </p:nvGraphicFramePr>
        <p:xfrm>
          <a:off x="4854021" y="3973705"/>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5" y="316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27214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29, 30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13736</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2021-07-01T03:56:27Z</cp:lastPrinted>
  <dcterms:created xsi:type="dcterms:W3CDTF">2018-03-27T06:03:00Z</dcterms:created>
  <dcterms:modified xsi:type="dcterms:W3CDTF">2022-06-28T06:59:40Z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