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2869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67435" y="3471888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83875"/>
              </p:ext>
            </p:extLst>
          </p:nvPr>
        </p:nvGraphicFramePr>
        <p:xfrm>
          <a:off x="5026459" y="39462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10766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3394" y="1081855"/>
            <a:ext cx="4953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2315</cp:revision>
  <cp:lastPrinted>2021-10-18T15:52:53Z</cp:lastPrinted>
  <dcterms:created xsi:type="dcterms:W3CDTF">2018-03-27T06:03:00Z</dcterms:created>
  <dcterms:modified xsi:type="dcterms:W3CDTF">2022-06-28T08:20:49Z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