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54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3908550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№179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841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4818842"/>
              </p:ext>
            </p:extLst>
          </p:nvPr>
        </p:nvGraphicFramePr>
        <p:xfrm>
          <a:off x="5019674" y="4053897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1430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июня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июня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7-12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порывы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15-20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31-33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июня п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Дождь, гроза.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7-12 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6033" y="2053293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976033" y="3116607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15714</TotalTime>
  <Words>585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2261</cp:revision>
  <cp:lastPrinted>2021-07-01T03:56:27Z</cp:lastPrinted>
  <dcterms:created xsi:type="dcterms:W3CDTF">2018-03-27T06:03:00Z</dcterms:created>
  <dcterms:modified xsi:type="dcterms:W3CDTF">2022-06-28T08:29:49Z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