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94530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0857" y="19702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938" y="349371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8208" y="30744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687250"/>
              </p:ext>
            </p:extLst>
          </p:nvPr>
        </p:nvGraphicFramePr>
        <p:xfrm>
          <a:off x="5032105" y="4097643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13760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2021-07-01T03:56:27Z</cp:lastPrinted>
  <dcterms:created xsi:type="dcterms:W3CDTF">2018-03-27T06:03:00Z</dcterms:created>
  <dcterms:modified xsi:type="dcterms:W3CDTF">2022-06-28T06:46:46Z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