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88695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18 м/с. Температура воздуха ночью 12-14,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28055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13784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2022-06-28T06:49:56Z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