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518997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179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82489318"/>
              </p:ext>
            </p:extLst>
          </p:nvPr>
        </p:nvGraphicFramePr>
        <p:xfrm>
          <a:off x="5060120" y="3619480"/>
          <a:ext cx="4629556" cy="2064648"/>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60160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29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28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29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Жел солтүстіктен, солтүстік-шығыстан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30</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29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30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7-9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29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14448</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2553</cp:revision>
  <cp:lastPrinted>2021-07-01T03:56:27Z</cp:lastPrinted>
  <dcterms:created xsi:type="dcterms:W3CDTF">2018-03-27T06:03:00Z</dcterms:created>
  <dcterms:modified xsi:type="dcterms:W3CDTF">2022-06-28T06:53:46Z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