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42678"/>
              </p:ext>
            </p:extLst>
          </p:nvPr>
        </p:nvGraphicFramePr>
        <p:xfrm>
          <a:off x="307975" y="250163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437477"/>
              </p:ext>
            </p:extLst>
          </p:nvPr>
        </p:nvGraphicFramePr>
        <p:xfrm>
          <a:off x="4999380" y="3730780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8238" y="3269115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Ветер северо-восточный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30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14666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2253</cp:revision>
  <cp:lastPrinted>2021-10-15T03:50:29Z</cp:lastPrinted>
  <dcterms:created xsi:type="dcterms:W3CDTF">2018-03-27T06:03:00Z</dcterms:created>
  <dcterms:modified xsi:type="dcterms:W3CDTF">2022-06-28T07:49:18Z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