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30475"/>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a:t>
            </a:r>
            <a:r>
              <a:rPr lang="ru-RU" sz="1200" dirty="0" err="1" smtClean="0">
                <a:latin typeface="Times New Roman" pitchFamily="18" charset="0"/>
                <a:cs typeface="Times New Roman" pitchFamily="18" charset="0"/>
              </a:rPr>
              <a:t>найзағай</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күндіз 15-20, кей уақыттарда 23</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Ауаның </a:t>
            </a:r>
            <a:r>
              <a:rPr lang="kk-KZ" sz="1200" smtClean="0">
                <a:latin typeface="Times New Roman" panose="02020603050405020304" pitchFamily="18" charset="0"/>
                <a:cs typeface="Times New Roman" panose="02020603050405020304" pitchFamily="18" charset="0"/>
              </a:rPr>
              <a:t>температурасы 7-9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508775958"/>
              </p:ext>
            </p:extLst>
          </p:nvPr>
        </p:nvGraphicFramePr>
        <p:xfrm>
          <a:off x="4984750" y="3811646"/>
          <a:ext cx="4582318" cy="2811463"/>
        </p:xfrm>
        <a:graphic>
          <a:graphicData uri="http://schemas.openxmlformats.org/drawingml/2006/table">
            <a:tbl>
              <a:tblPr firstRow="1" bandRow="1">
                <a:tableStyleId>{5C22544A-7EE6-4342-B048-85BDC9FD1C3A}</a:tableStyleId>
              </a:tblPr>
              <a:tblGrid>
                <a:gridCol w="1754842">
                  <a:extLst>
                    <a:ext uri="{9D8B030D-6E8A-4147-A177-3AD203B41FA5}"/>
                  </a:extLst>
                </a:gridCol>
                <a:gridCol w="1415183">
                  <a:extLst>
                    <a:ext uri="{9D8B030D-6E8A-4147-A177-3AD203B41FA5}"/>
                  </a:extLst>
                </a:gridCol>
                <a:gridCol w="1412293">
                  <a:extLst>
                    <a:ext uri="{9D8B030D-6E8A-4147-A177-3AD203B41FA5}"/>
                  </a:extLst>
                </a:gridCol>
              </a:tblGrid>
              <a:tr h="401503">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0,6</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136</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0,5</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477</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451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2,3</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363</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0,9</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26</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3,2</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1245">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899818" y="3379787"/>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5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15493</TotalTime>
  <Words>540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2379</cp:revision>
  <cp:lastPrinted>2021-07-01T07:38:07Z</cp:lastPrinted>
  <dcterms:created xsi:type="dcterms:W3CDTF">2018-03-27T06:03:00Z</dcterms:created>
  <dcterms:modified xsi:type="dcterms:W3CDTF">2022-06-28T09:01:11Z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