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2B01B0C-9D7B-42EA-9B33-4B0025F26BD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343292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959CE-C845-4F12-820F-258BFE3B8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97C85-8DA0-430A-8625-D78A18C696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A5C2C-6271-4217-BA5F-D0DE018E01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B3C1C-3BB6-41CC-ACAF-F0B9E44F7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1C249-CF58-4966-9237-0C1E5C0C61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EA5BA-C9E6-4306-BDE7-D6BA7F0931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40E55-0DF3-4FA5-B0C9-EC5E818EA4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F6327-854F-4A3D-8324-C111A4E9F1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14743-F887-4B31-A8EE-918430FBD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41BB0-02DA-4199-9C48-2CBA5DDCC5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966E9-50F8-471A-8755-A03F28DF29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9BA305F-BBC3-489B-B6BE-79661B274E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179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28 июня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юго-западный 2</a:t>
            </a:r>
            <a:r>
              <a:rPr lang="ru-RU">
                <a:solidFill>
                  <a:schemeClr val="tx1"/>
                </a:solidFill>
              </a:rPr>
              <a:t>-7, днем  порывы 12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35-37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53012" y="2001839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29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30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601243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июн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002379"/>
              </p:ext>
            </p:extLst>
          </p:nvPr>
        </p:nvGraphicFramePr>
        <p:xfrm>
          <a:off x="5097492" y="4106199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92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0,6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107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84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2681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0,5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148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0,7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61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1587" y="3217863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3" y="660870"/>
            <a:ext cx="4751387" cy="167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14160</TotalTime>
  <Words>822</Words>
  <Application>Microsoft Office PowerPoint</Application>
  <PresentationFormat>Лист A4 (210x297 мм)</PresentationFormat>
  <Paragraphs>118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2487</cp:revision>
  <cp:lastPrinted>2021-07-01T09:11:30Z</cp:lastPrinted>
  <dcterms:created xsi:type="dcterms:W3CDTF">2018-03-27T06:03:00Z</dcterms:created>
  <dcterms:modified xsi:type="dcterms:W3CDTF">2022-06-28T08:46:20Z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