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4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64657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юго-западный 8-13 м/с. Температура воздуха ночью 23-25, днем 39-41 тепла.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8-         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24-26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042380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2950937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4082" y="692891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12840</TotalTime>
  <Words>616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2238</cp:revision>
  <cp:lastPrinted>2021-07-01T03:56:27Z</cp:lastPrinted>
  <dcterms:created xsi:type="dcterms:W3CDTF">2018-03-27T06:03:00Z</dcterms:created>
  <dcterms:modified xsi:type="dcterms:W3CDTF">2022-06-28T07:08:02Z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