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478654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ru-RU" altLang="zh-CN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84368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Днем дождь, гроза. Ветер западный 9-14, днем порывы 15-20 м/с. Температура воздуха ночью 12-14, днем 28-30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30 июня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западный 9-14 м/с. Температура воздуха ночью 7-9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июня, ночью 30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16699</TotalTime>
  <Words>607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2557</cp:revision>
  <cp:lastPrinted>2021-11-30T05:55:24Z</cp:lastPrinted>
  <dcterms:created xsi:type="dcterms:W3CDTF">2018-03-27T06:03:00Z</dcterms:created>
  <dcterms:modified xsi:type="dcterms:W3CDTF">2022-06-28T07:52:58Z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