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052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981075" y="1239838"/>
            <a:ext cx="4835525" cy="334962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1038" y="4776788"/>
            <a:ext cx="5435600" cy="3908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E40396E9-44DB-4A48-977C-66B0E1AA85E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820612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8313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36625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04938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74838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D9B1A-373E-489D-AA6A-3B2E481CDB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712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997EE-E7E5-41E9-903B-A12C1A3859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814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A16BC-1CE1-42DC-A09A-12F66C1484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1636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3C7A5-DE2A-4832-94E9-030C1CB08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7236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546DF-80F5-47EC-BFA4-D998D249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045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B3415-87E8-4B3C-8CFD-07C736B1AF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0551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C2D5-E45F-4677-AAB5-AA1971AED9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325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A07B-63AF-4E0E-9D90-7DF30930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3676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1171F-9603-42EF-BC21-6E9547EBA3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8848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B6EA8-0323-40AB-9013-BB7AFF105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03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6A2FD-E2E8-4F61-A594-DBEC43B73A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0875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C68A6AE-6740-402D-8FEF-9C2D89F999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/>
        </p:nvGraphicFramePr>
        <p:xfrm>
          <a:off x="307975" y="2535238"/>
          <a:ext cx="4465638" cy="217963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100" b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100" b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82" name="Прямоугольник 2"/>
          <p:cNvSpPr>
            <a:spLocks noChangeArrowheads="1"/>
          </p:cNvSpPr>
          <p:nvPr/>
        </p:nvSpPr>
        <p:spPr bwMode="auto">
          <a:xfrm>
            <a:off x="4953000" y="112713"/>
            <a:ext cx="482441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Атырау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en-US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29 июня 2022 г.</a:t>
            </a:r>
            <a:r>
              <a:rPr lang="ru-RU" altLang="ru-RU" sz="1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9-14, днем порывы 15-18  м/с. Температура воздуха ночью 19-21, днем 26-28 тепла.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На 30 июня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июня 2022 г.</a:t>
            </a:r>
            <a:endParaRPr lang="kk-KZ" altLang="ru-RU" sz="12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 тепла.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086" name="Прямоугольник 21"/>
          <p:cNvSpPr>
            <a:spLocks noChangeArrowheads="1"/>
          </p:cNvSpPr>
          <p:nvPr/>
        </p:nvSpPr>
        <p:spPr bwMode="auto">
          <a:xfrm>
            <a:off x="4937125" y="3312562"/>
            <a:ext cx="4824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Атырау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501442"/>
              </p:ext>
            </p:extLst>
          </p:nvPr>
        </p:nvGraphicFramePr>
        <p:xfrm>
          <a:off x="5126135" y="3759107"/>
          <a:ext cx="4624387" cy="252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6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5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7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 marL="91442" marR="91442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2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kk-KZ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4437" y="2980531"/>
            <a:ext cx="4681537" cy="2762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7" y="1866900"/>
            <a:ext cx="4681537" cy="10160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0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6138"/>
            <a:chOff x="112712" y="246083"/>
            <a:chExt cx="4840288" cy="586565"/>
          </a:xfrm>
        </p:grpSpPr>
        <p:sp>
          <p:nvSpPr>
            <p:cNvPr id="4153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РЕКОМЕНДАЦИИ ДЛЯ НАСЕЛЕНИЯ ПРИ НМУ</a:t>
              </a:r>
              <a:endParaRPr lang="ru-RU" altLang="ru-RU" sz="1400" b="1"/>
            </a:p>
          </p:txBody>
        </p:sp>
        <p:sp>
          <p:nvSpPr>
            <p:cNvPr id="4154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7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1762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endPara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101" name="Прямоугольник 26"/>
          <p:cNvSpPr>
            <a:spLocks noChangeArrowheads="1"/>
          </p:cNvSpPr>
          <p:nvPr/>
        </p:nvSpPr>
        <p:spPr bwMode="auto">
          <a:xfrm>
            <a:off x="276225" y="4587875"/>
            <a:ext cx="46609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Атырау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Самал, улица А.Кекильбаева, 15;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микрорайон Курсай, улица Карабау, строение 12;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микрорайон Жулдыз, улица №6, 29;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8 - район Химпоселок, Сырдарья №3 (спец, школа для детей с нарушением речи);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9 - микрайон Береке, район промзоны Береке.</a:t>
            </a:r>
          </a:p>
        </p:txBody>
      </p:sp>
      <p:sp>
        <p:nvSpPr>
          <p:cNvPr id="4102" name="Прямоугольник 13"/>
          <p:cNvSpPr>
            <a:spLocks noChangeArrowheads="1"/>
          </p:cNvSpPr>
          <p:nvPr/>
        </p:nvSpPr>
        <p:spPr bwMode="auto">
          <a:xfrm>
            <a:off x="4922838" y="92075"/>
            <a:ext cx="4854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4103" name="Группа 24"/>
          <p:cNvGrpSpPr>
            <a:grpSpLocks/>
          </p:cNvGrpSpPr>
          <p:nvPr/>
        </p:nvGrpSpPr>
        <p:grpSpPr bwMode="auto">
          <a:xfrm>
            <a:off x="5257800" y="4489450"/>
            <a:ext cx="4291013" cy="1747838"/>
            <a:chOff x="523875" y="3981588"/>
            <a:chExt cx="4291013" cy="191654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5029037"/>
            <a:ext cx="4035777" cy="8690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4151" name="Прямоугольник 8"/>
            <p:cNvSpPr>
              <a:spLocks noChangeArrowheads="1"/>
            </p:cNvSpPr>
            <p:nvPr/>
          </p:nvSpPr>
          <p:spPr bwMode="auto">
            <a:xfrm>
              <a:off x="523875" y="4184983"/>
              <a:ext cx="2153154" cy="87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4152" name="Прямоугольник 20"/>
            <p:cNvSpPr>
              <a:spLocks noChangeArrowheads="1"/>
            </p:cNvSpPr>
            <p:nvPr/>
          </p:nvSpPr>
          <p:spPr bwMode="auto">
            <a:xfrm>
              <a:off x="523875" y="3981588"/>
              <a:ext cx="429101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05" name="Прямоугольник 1"/>
          <p:cNvSpPr>
            <a:spLocks noChangeArrowheads="1"/>
          </p:cNvSpPr>
          <p:nvPr/>
        </p:nvSpPr>
        <p:spPr bwMode="auto">
          <a:xfrm>
            <a:off x="5129213" y="6157913"/>
            <a:ext cx="4521200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Махсоткызы 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0" name="Таблица 29"/>
          <p:cNvGraphicFramePr/>
          <p:nvPr/>
        </p:nvGraphicFramePr>
        <p:xfrm>
          <a:off x="4997450" y="528638"/>
          <a:ext cx="4703763" cy="815975"/>
        </p:xfrm>
        <a:graphic>
          <a:graphicData uri="http://schemas.openxmlformats.org/drawingml/2006/table">
            <a:tbl>
              <a:tblPr/>
              <a:tblGrid>
                <a:gridCol w="1034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129" name="Прямоугольник 30"/>
          <p:cNvSpPr>
            <a:spLocks noChangeArrowheads="1"/>
          </p:cNvSpPr>
          <p:nvPr/>
        </p:nvSpPr>
        <p:spPr bwMode="auto">
          <a:xfrm>
            <a:off x="4953000" y="1323975"/>
            <a:ext cx="4808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0" name="Прямоугольник 31"/>
          <p:cNvSpPr>
            <a:spLocks noChangeArrowheads="1"/>
          </p:cNvSpPr>
          <p:nvPr/>
        </p:nvSpPr>
        <p:spPr bwMode="auto">
          <a:xfrm>
            <a:off x="4953000" y="2106613"/>
            <a:ext cx="47863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/>
        </p:nvGraphicFramePr>
        <p:xfrm>
          <a:off x="5016500" y="238283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149" name="TextBox 33"/>
          <p:cNvSpPr txBox="1">
            <a:spLocks noChangeArrowheads="1"/>
          </p:cNvSpPr>
          <p:nvPr/>
        </p:nvSpPr>
        <p:spPr bwMode="auto">
          <a:xfrm>
            <a:off x="4960938" y="4602163"/>
            <a:ext cx="48085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fontAlgn="b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7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6225" y="1033834"/>
            <a:ext cx="4953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14901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Calibri</vt:lpstr>
      <vt:lpstr>Arial</vt:lpstr>
      <vt:lpstr>Times New Roman</vt:lpstr>
      <vt:lpstr>宋体</vt:lpstr>
      <vt:lpstr>+mn-ea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2274</cp:revision>
  <cp:lastPrinted>2022-06-26T09:30:29Z</cp:lastPrinted>
  <dcterms:created xsi:type="dcterms:W3CDTF">2018-03-27T06:03:00Z</dcterms:created>
  <dcterms:modified xsi:type="dcterms:W3CDTF">2022-06-28T08:52:37Z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