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1" d="100"/>
          <a:sy n="81" d="100"/>
        </p:scale>
        <p:origin x="54" y="19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ukpp@meteo.kz" TargetMode="External"/><Relationship Id="rId2" Type="http://schemas.openxmlformats.org/officeDocument/2006/relationships/hyperlink" Target="mailto:inf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973144149"/>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179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28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51370" y="114302"/>
            <a:ext cx="4910167" cy="2123658"/>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Қарағанды қаласы бойынша</a:t>
            </a:r>
          </a:p>
          <a:p>
            <a:pPr lvl="0" algn="ctr"/>
            <a:r>
              <a:rPr lang="kk-KZ" altLang="ru-RU" sz="1200" b="1" dirty="0">
                <a:solidFill>
                  <a:srgbClr val="000000"/>
                </a:solidFill>
                <a:latin typeface="Times New Roman" panose="02020603050405020304" pitchFamily="18" charset="0"/>
                <a:cs typeface="Times New Roman" panose="02020603050405020304" pitchFamily="18" charset="0"/>
              </a:rPr>
              <a:t>29 маусымға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28 </a:t>
            </a:r>
            <a:r>
              <a:rPr lang="ru-RU" altLang="ru-RU" sz="1200" b="1" dirty="0" err="1">
                <a:solidFill>
                  <a:srgbClr val="000000"/>
                </a:solidFill>
                <a:latin typeface="Times New Roman" panose="02020603050405020304" pitchFamily="18" charset="0"/>
                <a:cs typeface="Times New Roman" panose="02020603050405020304" pitchFamily="18" charset="0"/>
              </a:rPr>
              <a:t>маусым</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29</a:t>
            </a:r>
            <a:r>
              <a:rPr lang="kk-KZ" altLang="ru-RU" sz="1200" b="1" dirty="0">
                <a:solidFill>
                  <a:srgbClr val="000000"/>
                </a:solidFill>
                <a:latin typeface="Times New Roman" panose="02020603050405020304" pitchFamily="18" charset="0"/>
                <a:cs typeface="Times New Roman" panose="02020603050405020304" pitchFamily="18" charset="0"/>
              </a:rPr>
              <a:t> маусым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Солтүстік-батыстан</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жел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9-14,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екпіні</a:t>
            </a:r>
            <a:r>
              <a:rPr lang="ru-RU" sz="1200" dirty="0">
                <a:latin typeface="Times New Roman" pitchFamily="18" charset="0"/>
                <a:cs typeface="Times New Roman" pitchFamily="18" charset="0"/>
              </a:rPr>
              <a:t> 18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12-14,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27-29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30 </a:t>
            </a:r>
            <a:r>
              <a:rPr lang="kk-KZ" altLang="ru-RU" sz="1200" b="1" dirty="0">
                <a:solidFill>
                  <a:srgbClr val="000000"/>
                </a:solidFill>
                <a:latin typeface="Times New Roman" panose="02020603050405020304" pitchFamily="18" charset="0"/>
                <a:cs typeface="Times New Roman" panose="02020603050405020304" pitchFamily="18" charset="0"/>
              </a:rPr>
              <a:t>маусымға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a:t>
            </a:r>
            <a:r>
              <a:rPr lang="kk-KZ" sz="1200" b="1" dirty="0">
                <a:solidFill>
                  <a:srgbClr val="000000"/>
                </a:solidFill>
                <a:latin typeface="Times New Roman" panose="02020603050405020304" pitchFamily="18" charset="0"/>
                <a:cs typeface="Times New Roman" panose="02020603050405020304" pitchFamily="18" charset="0"/>
              </a:rPr>
              <a:t>. 29 маусым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30 </a:t>
            </a:r>
            <a:r>
              <a:rPr lang="ru-RU" sz="1200" b="1" dirty="0" err="1">
                <a:solidFill>
                  <a:srgbClr val="000000"/>
                </a:solidFill>
                <a:latin typeface="Times New Roman" panose="02020603050405020304" pitchFamily="18" charset="0"/>
                <a:cs typeface="Times New Roman" panose="02020603050405020304" pitchFamily="18" charset="0"/>
              </a:rPr>
              <a:t>маусым</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a:t>
            </a:r>
            <a:r>
              <a:rPr lang="ru-RU" sz="1200" dirty="0">
                <a:latin typeface="Times New Roman" pitchFamily="18" charset="0"/>
                <a:cs typeface="Times New Roman" pitchFamily="18" charset="0"/>
              </a:rPr>
              <a:t>-бат</a:t>
            </a:r>
            <a:r>
              <a:rPr lang="kk-KZ" sz="1200" dirty="0">
                <a:latin typeface="Times New Roman" pitchFamily="18" charset="0"/>
                <a:cs typeface="Times New Roman" pitchFamily="18" charset="0"/>
              </a:rPr>
              <a:t>ыстан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9-14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a:latin typeface="Times New Roman" pitchFamily="18" charset="0"/>
                <a:cs typeface="Times New Roman" pitchFamily="18" charset="0"/>
              </a:rPr>
              <a:t> </a:t>
            </a:r>
            <a:r>
              <a:rPr lang="ru-RU" sz="1200" smtClean="0">
                <a:latin typeface="Times New Roman" pitchFamily="18" charset="0"/>
                <a:cs typeface="Times New Roman" pitchFamily="18" charset="0"/>
              </a:rPr>
              <a:t>9-11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915247316"/>
              </p:ext>
            </p:extLst>
          </p:nvPr>
        </p:nvGraphicFramePr>
        <p:xfrm>
          <a:off x="5008948" y="415182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183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186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540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14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44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67246" y="3705344"/>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28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92566" y="332701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02651" y="2496019"/>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жылғы</a:t>
            </a:r>
            <a:r>
              <a:rPr lang="ru-RU" sz="1200" dirty="0">
                <a:solidFill>
                  <a:schemeClr val="tx1"/>
                </a:solidFill>
                <a:latin typeface="Times New Roman" panose="02020603050405020304" pitchFamily="18" charset="0"/>
                <a:cs typeface="Times New Roman" panose="02020603050405020304" pitchFamily="18" charset="0"/>
              </a:rPr>
              <a:t> 29, 30 </a:t>
            </a:r>
            <a:r>
              <a:rPr lang="ru-RU" sz="1200" dirty="0" err="1">
                <a:solidFill>
                  <a:schemeClr val="tx1"/>
                </a:solidFill>
                <a:latin typeface="Times New Roman" panose="02020603050405020304" pitchFamily="18" charset="0"/>
                <a:cs typeface="Times New Roman" panose="02020603050405020304" pitchFamily="18" charset="0"/>
              </a:rPr>
              <a:t>маусымға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5437" y="4543519"/>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ukpp@meteo.kz</a:t>
                        </a:r>
                        <a:endParaRPr lang="en-US" altLang="x-none" sz="800" dirty="0" smtClean="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81702" y="6263946"/>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Нурмахамбет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2984870"/>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165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13819</TotalTime>
  <Words>625</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2241</cp:revision>
  <cp:lastPrinted>2021-07-01T07:38:07Z</cp:lastPrinted>
  <dcterms:created xsi:type="dcterms:W3CDTF">2018-03-27T06:03:00Z</dcterms:created>
  <dcterms:modified xsi:type="dcterms:W3CDTF">2022-06-28T06:49:39Z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