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47366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3465" y="3695096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508411"/>
              </p:ext>
            </p:extLst>
          </p:nvPr>
        </p:nvGraphicFramePr>
        <p:xfrm>
          <a:off x="5001632" y="4228238"/>
          <a:ext cx="4691064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28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88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826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грозе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7-12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6586" y="33504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32486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15103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2230</cp:revision>
  <cp:lastPrinted>2021-10-14T11:15:53Z</cp:lastPrinted>
  <dcterms:created xsi:type="dcterms:W3CDTF">2018-03-27T06:03:00Z</dcterms:created>
  <dcterms:modified xsi:type="dcterms:W3CDTF">2022-06-27T09:18:20Z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