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95870857"/>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62772145"/>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27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28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Түнде жаңбыр, найзағай. Жел оңтүстік-шығыстан, оңтүстіктен 7-12, түнде найзағай кезінде екпіні 15-20 м/с.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23-25</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29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оңтүстік-батыстан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smtClean="0">
                <a:solidFill>
                  <a:prstClr val="black"/>
                </a:solidFill>
                <a:latin typeface="Times New Roman" panose="02020603050405020304" pitchFamily="18" charset="0"/>
                <a:cs typeface="Times New Roman" panose="02020603050405020304" pitchFamily="18" charset="0"/>
              </a:rPr>
              <a:t>маусымға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15266</TotalTime>
  <Words>561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2309</cp:revision>
  <cp:lastPrinted>2021-07-01T03:56:27Z</cp:lastPrinted>
  <dcterms:created xsi:type="dcterms:W3CDTF">2018-03-27T06:03:00Z</dcterms:created>
  <dcterms:modified xsi:type="dcterms:W3CDTF">2022-06-27T09:21:48Z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