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4259391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7541324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июня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дождь, гроза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7-12, ночью при грозе 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17284" y="1015332"/>
            <a:ext cx="4953000" cy="5533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kk-KZ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16407</TotalTime>
  <Words>637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2313</cp:revision>
  <cp:lastPrinted>2021-10-18T15:52:53Z</cp:lastPrinted>
  <dcterms:created xsi:type="dcterms:W3CDTF">2018-03-27T06:03:00Z</dcterms:created>
  <dcterms:modified xsi:type="dcterms:W3CDTF">2022-06-27T09:13:54Z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