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defTabSz="937630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 defTabSz="937630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052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981075" y="1239838"/>
            <a:ext cx="4835525" cy="334962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1038" y="4776788"/>
            <a:ext cx="5435600" cy="3908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 defTabSz="937630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05DDA7E1-DA03-450F-A1D5-C824EF240EA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620360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8313"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36625"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04938"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74838"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63AC7-FDA6-4601-AFBF-1F210A9A81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0371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05513-CF75-4E75-B477-98F77B285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558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FD98A-7177-4151-8926-C8BFBE32B9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198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789FF-0EED-4178-A6D1-77ADBD173E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476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64C4B-D91F-46C8-B997-AB2A43B39E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3620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12D1F-EEB6-4483-993E-5ED7493CEB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5225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0D6AD-EBEB-4F3D-8F12-952F70DE39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8612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3F60E-F85D-41B4-AEA3-145EDFC3D6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9871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7EB1A-8358-4015-8D45-D1F143CD79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6624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A9617-8B29-447C-A7B6-3DFE0337F5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0468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FB294-2EA1-4FD1-BE76-D8993829C4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1065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CE93720-4192-48ED-B86D-A558C9D4C9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Атырау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3079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/>
        </p:nvGraphicFramePr>
        <p:xfrm>
          <a:off x="307975" y="2535238"/>
          <a:ext cx="4465638" cy="217963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Атырау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100" b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100" b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82" name="Прямоугольник 2"/>
          <p:cNvSpPr>
            <a:spLocks noChangeArrowheads="1"/>
          </p:cNvSpPr>
          <p:nvPr/>
        </p:nvSpPr>
        <p:spPr bwMode="auto">
          <a:xfrm>
            <a:off x="4953000" y="112713"/>
            <a:ext cx="4824413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Атырау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  <a:endParaRPr lang="en-US" altLang="ru-RU" sz="1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28 июня 2022 г.</a:t>
            </a:r>
            <a:r>
              <a:rPr lang="ru-RU" altLang="ru-RU" sz="1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altLang="ru-RU" sz="1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9-14 м/с. Температура воздуха ночью 18-20, днем 32-34 тепла.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На 29 июня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июня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июня 2022 г.</a:t>
            </a:r>
            <a:endParaRPr lang="kk-KZ" altLang="ru-RU" sz="12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18-20 тепла.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086" name="Прямоугольник 21"/>
          <p:cNvSpPr>
            <a:spLocks noChangeArrowheads="1"/>
          </p:cNvSpPr>
          <p:nvPr/>
        </p:nvSpPr>
        <p:spPr bwMode="auto">
          <a:xfrm>
            <a:off x="4960938" y="3500438"/>
            <a:ext cx="4824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Атырау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607011"/>
              </p:ext>
            </p:extLst>
          </p:nvPr>
        </p:nvGraphicFramePr>
        <p:xfrm>
          <a:off x="5068888" y="4000500"/>
          <a:ext cx="4624387" cy="252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29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6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252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87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 marL="91442" marR="91442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2" marR="91442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2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kk-KZ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24438" y="3143250"/>
            <a:ext cx="4681537" cy="27622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071688"/>
            <a:ext cx="4681537" cy="101600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0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6138"/>
            <a:chOff x="112712" y="246083"/>
            <a:chExt cx="4840288" cy="586565"/>
          </a:xfrm>
        </p:grpSpPr>
        <p:sp>
          <p:nvSpPr>
            <p:cNvPr id="4153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РЕКОМЕНДАЦИИ ДЛЯ НАСЕЛЕНИЯ ПРИ НМУ</a:t>
              </a:r>
              <a:endParaRPr lang="ru-RU" altLang="ru-RU" sz="1400" b="1"/>
            </a:p>
          </p:txBody>
        </p:sp>
        <p:sp>
          <p:nvSpPr>
            <p:cNvPr id="4154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7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1762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ru-RU" alt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101" name="Прямоугольник 26"/>
          <p:cNvSpPr>
            <a:spLocks noChangeArrowheads="1"/>
          </p:cNvSpPr>
          <p:nvPr/>
        </p:nvSpPr>
        <p:spPr bwMode="auto">
          <a:xfrm>
            <a:off x="276225" y="4587875"/>
            <a:ext cx="46609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Атырау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Самал, улица А.Кекильбаева, 15;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микрорайон Курсай, улица Карабау, строение 12;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микрорайон Жулдыз, улица №6, 29;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8 - район Химпоселок, Сырдарья №3 (спец, школа для детей с нарушением речи);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9 - микрайон Береке, район промзоны Береке.</a:t>
            </a:r>
          </a:p>
        </p:txBody>
      </p:sp>
      <p:sp>
        <p:nvSpPr>
          <p:cNvPr id="4102" name="Прямоугольник 13"/>
          <p:cNvSpPr>
            <a:spLocks noChangeArrowheads="1"/>
          </p:cNvSpPr>
          <p:nvPr/>
        </p:nvSpPr>
        <p:spPr bwMode="auto">
          <a:xfrm>
            <a:off x="4922838" y="92075"/>
            <a:ext cx="4854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4103" name="Группа 24"/>
          <p:cNvGrpSpPr>
            <a:grpSpLocks/>
          </p:cNvGrpSpPr>
          <p:nvPr/>
        </p:nvGrpSpPr>
        <p:grpSpPr bwMode="auto">
          <a:xfrm>
            <a:off x="5257800" y="4489450"/>
            <a:ext cx="4291013" cy="1747838"/>
            <a:chOff x="523875" y="3981588"/>
            <a:chExt cx="4291013" cy="191654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5029037"/>
            <a:ext cx="4035777" cy="8690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4151" name="Прямоугольник 8"/>
            <p:cNvSpPr>
              <a:spLocks noChangeArrowheads="1"/>
            </p:cNvSpPr>
            <p:nvPr/>
          </p:nvSpPr>
          <p:spPr bwMode="auto">
            <a:xfrm>
              <a:off x="523875" y="4184983"/>
              <a:ext cx="2153154" cy="877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4152" name="Прямоугольник 20"/>
            <p:cNvSpPr>
              <a:spLocks noChangeArrowheads="1"/>
            </p:cNvSpPr>
            <p:nvPr/>
          </p:nvSpPr>
          <p:spPr bwMode="auto">
            <a:xfrm>
              <a:off x="523875" y="3981588"/>
              <a:ext cx="4291013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4104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05" name="Прямоугольник 1"/>
          <p:cNvSpPr>
            <a:spLocks noChangeArrowheads="1"/>
          </p:cNvSpPr>
          <p:nvPr/>
        </p:nvSpPr>
        <p:spPr bwMode="auto">
          <a:xfrm>
            <a:off x="5141913" y="6157913"/>
            <a:ext cx="4521200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Казжанова Б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30" name="Таблица 29"/>
          <p:cNvGraphicFramePr/>
          <p:nvPr/>
        </p:nvGraphicFramePr>
        <p:xfrm>
          <a:off x="4997450" y="528638"/>
          <a:ext cx="4703763" cy="815975"/>
        </p:xfrm>
        <a:graphic>
          <a:graphicData uri="http://schemas.openxmlformats.org/drawingml/2006/table">
            <a:tbl>
              <a:tblPr/>
              <a:tblGrid>
                <a:gridCol w="1034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129" name="Прямоугольник 30"/>
          <p:cNvSpPr>
            <a:spLocks noChangeArrowheads="1"/>
          </p:cNvSpPr>
          <p:nvPr/>
        </p:nvSpPr>
        <p:spPr bwMode="auto">
          <a:xfrm>
            <a:off x="4953000" y="1323975"/>
            <a:ext cx="48085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30" name="Прямоугольник 31"/>
          <p:cNvSpPr>
            <a:spLocks noChangeArrowheads="1"/>
          </p:cNvSpPr>
          <p:nvPr/>
        </p:nvSpPr>
        <p:spPr bwMode="auto">
          <a:xfrm>
            <a:off x="4953000" y="2106613"/>
            <a:ext cx="47863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/>
        </p:nvGraphicFramePr>
        <p:xfrm>
          <a:off x="5016500" y="238283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149" name="TextBox 33"/>
          <p:cNvSpPr txBox="1">
            <a:spLocks noChangeArrowheads="1"/>
          </p:cNvSpPr>
          <p:nvPr/>
        </p:nvSpPr>
        <p:spPr bwMode="auto">
          <a:xfrm>
            <a:off x="4960938" y="4602163"/>
            <a:ext cx="48085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fontAlgn="b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7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5" y="1257046"/>
            <a:ext cx="4953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14899</TotalTime>
  <Words>586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Calibri</vt:lpstr>
      <vt:lpstr>Arial</vt:lpstr>
      <vt:lpstr>Times New Roman</vt:lpstr>
      <vt:lpstr>宋体</vt:lpstr>
      <vt:lpstr>+mn-ea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2273</cp:revision>
  <cp:lastPrinted>2022-06-26T09:30:29Z</cp:lastPrinted>
  <dcterms:created xsi:type="dcterms:W3CDTF">2018-03-27T06:03:00Z</dcterms:created>
  <dcterms:modified xsi:type="dcterms:W3CDTF">2022-06-27T07:43:10Z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