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234818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55395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27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без осадков. Ветер северо-восточный, 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9-14, 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29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29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9-14, порывы 15-18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14649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2252</cp:revision>
  <cp:lastPrinted>2021-10-15T03:50:29Z</cp:lastPrinted>
  <dcterms:created xsi:type="dcterms:W3CDTF">2018-03-27T06:03:00Z</dcterms:created>
  <dcterms:modified xsi:type="dcterms:W3CDTF">2022-06-27T07:30:33Z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