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97778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736711"/>
              </p:ext>
            </p:extLst>
          </p:nvPr>
        </p:nvGraphicFramePr>
        <p:xfrm>
          <a:off x="5027850" y="4221088"/>
          <a:ext cx="4691064" cy="236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72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200" dirty="0" smtClean="0"/>
                        <a:t>28</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200" dirty="0" smtClean="0"/>
                        <a:t>88</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200" dirty="0" smtClean="0"/>
                        <a:t>826</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200" dirty="0" smtClean="0"/>
                        <a:t>5</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200" dirty="0" smtClean="0"/>
                        <a:t>3</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200" dirty="0" smtClean="0"/>
                        <a:t>2</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ru-RU" sz="1200" dirty="0" smtClean="0"/>
                        <a:t>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Жел оңтүстік-шығыстан, оңтүстіктен 7-12, </a:t>
            </a:r>
            <a:r>
              <a:rPr lang="kk-KZ" sz="1200" dirty="0" smtClean="0">
                <a:solidFill>
                  <a:prstClr val="black"/>
                </a:solidFill>
                <a:latin typeface="Times New Roman" pitchFamily="18" charset="0"/>
                <a:cs typeface="Times New Roman" pitchFamily="18" charset="0"/>
              </a:rPr>
              <a:t>найзағай </a:t>
            </a:r>
            <a:r>
              <a:rPr lang="kk-KZ" sz="1200" dirty="0">
                <a:solidFill>
                  <a:prstClr val="black"/>
                </a:solidFill>
                <a:latin typeface="Times New Roman" pitchFamily="18" charset="0"/>
                <a:cs typeface="Times New Roman" pitchFamily="18" charset="0"/>
              </a:rPr>
              <a:t>кезінде екпіні 15-20 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25-27</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15193</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2272</cp:revision>
  <cp:lastPrinted>2021-07-01T03:56:27Z</cp:lastPrinted>
  <dcterms:created xsi:type="dcterms:W3CDTF">2018-03-27T06:03:00Z</dcterms:created>
  <dcterms:modified xsi:type="dcterms:W3CDTF">2022-06-27T09:18:04Z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