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8288" y="4046714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376810"/>
              </p:ext>
            </p:extLst>
          </p:nvPr>
        </p:nvGraphicFramePr>
        <p:xfrm>
          <a:off x="4998288" y="4508379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северный, северо-восточный 6-11 м/с. Температура воздуха ночью 23-25, днем 39-41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29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11:22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13355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2219</cp:revision>
  <cp:lastPrinted>2021-07-01T03:56:27Z</cp:lastPrinted>
  <dcterms:created xsi:type="dcterms:W3CDTF">2018-03-27T06:03:00Z</dcterms:created>
  <dcterms:modified xsi:type="dcterms:W3CDTF">2022-06-27T08:11:37Z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