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27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28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Күндіз найзағай. Батыстан, солтүстік-батыстан жел соғады, күші 9-14, күндіз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10-12, күндіз 17-19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29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28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29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Батыстан,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Aft>
                <a:spcPts val="800"/>
              </a:spcAft>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12952</TotalTime>
  <Words>575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2286</cp:revision>
  <cp:lastPrinted>2021-07-01T03:56:27Z</cp:lastPrinted>
  <dcterms:created xsi:type="dcterms:W3CDTF">2018-03-27T06:03:00Z</dcterms:created>
  <dcterms:modified xsi:type="dcterms:W3CDTF">2022-06-27T07:26:41Z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