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868929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443" y="3197374"/>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28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Солтүстік-батыстан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a:t>
            </a:r>
            <a:r>
              <a:rPr lang="kk-KZ" sz="1200" dirty="0" smtClean="0">
                <a:latin typeface="Times New Roman"/>
                <a:ea typeface="Calibri"/>
              </a:rPr>
              <a:t>-баты</a:t>
            </a:r>
            <a:r>
              <a:rPr lang="kk-KZ" sz="1200" dirty="0" smtClean="0">
                <a:solidFill>
                  <a:prstClr val="black"/>
                </a:solidFill>
                <a:latin typeface="Times New Roman"/>
                <a:ea typeface="Calibri"/>
              </a:rPr>
              <a:t>стан</a:t>
            </a:r>
            <a:r>
              <a:rPr lang="kk-KZ" sz="1200" dirty="0" smtClean="0">
                <a:latin typeface="Times New Roman"/>
                <a:ea typeface="Calibri"/>
              </a:rPr>
              <a:t>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46906"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993151"/>
              </p:ext>
            </p:extLst>
          </p:nvPr>
        </p:nvGraphicFramePr>
        <p:xfrm>
          <a:off x="5008395" y="3886035"/>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13636</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2443</cp:revision>
  <cp:lastPrinted>2022-06-27T06:15:52Z</cp:lastPrinted>
  <dcterms:created xsi:type="dcterms:W3CDTF">2018-03-27T06:03:00Z</dcterms:created>
  <dcterms:modified xsi:type="dcterms:W3CDTF">2022-06-27T08:29:26Z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