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62016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FF0000"/>
                          </a:solidFill>
                          <a:latin typeface="Times New Roman" panose="02020603050405020304" pitchFamily="18" charset="0"/>
                          <a:cs typeface="Times New Roman" panose="02020603050405020304" pitchFamily="18" charset="0"/>
                        </a:rPr>
                        <a:t>№</a:t>
                      </a:r>
                      <a:r>
                        <a:rPr lang="kk-KZ" altLang="x-none" sz="1600" b="1" i="1" baseline="0" dirty="0" smtClean="0">
                          <a:solidFill>
                            <a:srgbClr val="FF0000"/>
                          </a:solidFill>
                          <a:latin typeface="Times New Roman" panose="02020603050405020304" pitchFamily="18" charset="0"/>
                          <a:cs typeface="Times New Roman" panose="02020603050405020304" pitchFamily="18" charset="0"/>
                        </a:rPr>
                        <a:t>178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04180935"/>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ru-RU" sz="1000" dirty="0">
                          <a:solidFill>
                            <a:schemeClr val="tx1"/>
                          </a:solidFill>
                          <a:latin typeface="Times New Roman" panose="02020603050405020304" pitchFamily="18" charset="0"/>
                          <a:cs typeface="Times New Roman" panose="02020603050405020304" pitchFamily="18" charset="0"/>
                        </a:rPr>
                        <a:t>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28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27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28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күндіз өткінші жаңбыр, найзағай, . Жел солтүстіктен, солтүстік-батыстан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26-28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29</a:t>
            </a:r>
            <a:r>
              <a:rPr lang="kk-KZ" sz="1100" b="1" dirty="0" smtClean="0">
                <a:solidFill>
                  <a:srgbClr val="000000"/>
                </a:solidFill>
                <a:latin typeface="Times New Roman" panose="02020603050405020304" pitchFamily="18" charset="0"/>
                <a:cs typeface="Times New Roman" panose="02020603050405020304" pitchFamily="18" charset="0"/>
                <a:sym typeface="+mn-ea"/>
              </a:rPr>
              <a:t> маусымға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28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smtClean="0">
                <a:latin typeface="Times New Roman" pitchFamily="18" charset="0"/>
                <a:cs typeface="Times New Roman" pitchFamily="18" charset="0"/>
              </a:rPr>
              <a:t> 7-9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28 маусым</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14446</TotalTime>
  <Words>587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2552</cp:revision>
  <cp:lastPrinted>2021-07-01T03:56:27Z</cp:lastPrinted>
  <dcterms:created xsi:type="dcterms:W3CDTF">2018-03-27T06:03:00Z</dcterms:created>
  <dcterms:modified xsi:type="dcterms:W3CDTF">2022-06-27T09:36:29Z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