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85260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28 июня 2022 г.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западный 5-10 м/с. Температура воздуха ночью 9-11,  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13-15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59605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13792</TotalTime>
  <Words>635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2185</cp:revision>
  <cp:lastPrinted>2021-07-01T03:56:27Z</cp:lastPrinted>
  <dcterms:created xsi:type="dcterms:W3CDTF">2018-03-27T06:03:00Z</dcterms:created>
  <dcterms:modified xsi:type="dcterms:W3CDTF">2022-06-27T08:01:16Z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