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36093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26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9-14, днем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18-20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на 29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28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июня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9-14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975104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июня, ночью 29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14671</TotalTime>
  <Words>547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2288</cp:revision>
  <cp:lastPrinted>2021-07-01T03:56:27Z</cp:lastPrinted>
  <dcterms:created xsi:type="dcterms:W3CDTF">2018-03-27T06:03:00Z</dcterms:created>
  <dcterms:modified xsi:type="dcterms:W3CDTF">2022-06-27T08:07:07Z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