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211532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4397" y="3472553"/>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882374"/>
              </p:ext>
            </p:extLst>
          </p:nvPr>
        </p:nvGraphicFramePr>
        <p:xfrm>
          <a:off x="4824859" y="3931349"/>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a:t>
            </a:r>
            <a:r>
              <a:rPr lang="ru-RU" sz="1200" dirty="0" smtClean="0">
                <a:latin typeface="Times New Roman" pitchFamily="18" charset="0"/>
                <a:cs typeface="Times New Roman" pitchFamily="18" charset="0"/>
              </a:rPr>
              <a:t>ғ</a:t>
            </a:r>
            <a:r>
              <a:rPr lang="kk-KZ" sz="1200" dirty="0" smtClean="0">
                <a:latin typeface="Times New Roman" pitchFamily="18" charset="0"/>
                <a:cs typeface="Times New Roman" pitchFamily="18" charset="0"/>
              </a:rPr>
              <a:t>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1651" y="312968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652" y="227214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13741</TotalTime>
  <Words>589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2238</cp:revision>
  <cp:lastPrinted>2021-07-01T03:56:27Z</cp:lastPrinted>
  <dcterms:created xsi:type="dcterms:W3CDTF">2018-03-27T06:03:00Z</dcterms:created>
  <dcterms:modified xsi:type="dcterms:W3CDTF">2022-06-27T08:35:38Z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