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/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Нур-Султан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2022 г.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июня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 с переходом на юго-западный, ночью 5-10, днем 9-14 м/с. Температура воздуха ночью 9-11, днем 23-25 тепла.</a:t>
            </a:r>
            <a:endParaRPr lang="ru-RU" sz="12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июня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июня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</a:t>
            </a:r>
            <a:r>
              <a:rPr lang="kk-KZ" sz="1200">
                <a:latin typeface="Times New Roman" panose="02020603050405020304" pitchFamily="18" charset="0"/>
                <a:ea typeface="宋体" panose="02010600030101010101" pitchFamily="2" charset="-122"/>
              </a:rPr>
              <a:t>временами дождь, гроза</a:t>
            </a:r>
            <a:r>
              <a:rPr 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. Ветер северо-западный  9-14 м/с. Температура 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332038"/>
            <a:ext cx="4681537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457813"/>
              </p:ext>
            </p:extLst>
          </p:nvPr>
        </p:nvGraphicFramePr>
        <p:xfrm>
          <a:off x="5053013" y="3694113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15419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Calibri</vt:lpstr>
      <vt:lpstr>Arial</vt:lpstr>
      <vt:lpstr>Times New Roman</vt:lpstr>
      <vt:lpstr>宋体</vt:lpstr>
      <vt:lpstr>+mn-ea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2339</cp:revision>
  <cp:lastPrinted>2021-07-01T07:38:07Z</cp:lastPrinted>
  <dcterms:created xsi:type="dcterms:W3CDTF">2018-03-27T06:03:00Z</dcterms:created>
  <dcterms:modified xsi:type="dcterms:W3CDTF">2022-06-27T08:17:30Z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