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54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маусым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8023562"/>
              </p:ext>
            </p:extLst>
          </p:nvPr>
        </p:nvGraphicFramePr>
        <p:xfrm>
          <a:off x="5038736" y="3976120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28 июня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июня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28 июня 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юго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ночью 21-23, днем 36-38 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29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28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29 июня 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юго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восточный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3-8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21-23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29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13439</TotalTime>
  <Words>574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2379</cp:revision>
  <cp:lastPrinted>2021-07-01T03:56:27Z</cp:lastPrinted>
  <dcterms:created xsi:type="dcterms:W3CDTF">2018-03-27T06:03:00Z</dcterms:created>
  <dcterms:modified xsi:type="dcterms:W3CDTF">2022-06-27T09:40:13Z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