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22346554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северо-западный, западный 7-12 м/с. Температура воздуха ночью 18-20, 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30-32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6587491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13815</TotalTime>
  <Words>602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2181</cp:revision>
  <cp:lastPrinted>2021-07-01T03:56:27Z</cp:lastPrinted>
  <dcterms:created xsi:type="dcterms:W3CDTF">2018-03-27T06:03:00Z</dcterms:created>
  <dcterms:modified xsi:type="dcterms:W3CDTF">2022-06-27T07:49:34Z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