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98088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гроза. Ветер 7-12, утром и днем порывы 15 м/с. Температура воздуха ночью 8-10,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7-9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363484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13733</TotalTime>
  <Words>553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2205</cp:revision>
  <cp:lastPrinted>2021-07-01T03:56:27Z</cp:lastPrinted>
  <dcterms:created xsi:type="dcterms:W3CDTF">2018-03-27T06:03:00Z</dcterms:created>
  <dcterms:modified xsi:type="dcterms:W3CDTF">2022-06-27T09:25:38Z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