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0" d="100"/>
          <a:sy n="80"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1389611"/>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364093"/>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5422329"/>
              </p:ext>
            </p:extLst>
          </p:nvPr>
        </p:nvGraphicFramePr>
        <p:xfrm>
          <a:off x="5002145" y="3784987"/>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түнде 12-14, күндіз 24-26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28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9-14, екпіні 15-20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12-14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1765434"/>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28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79445" y="297791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16463</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2567</cp:revision>
  <cp:lastPrinted>2022-05-31T05:49:59Z</cp:lastPrinted>
  <dcterms:created xsi:type="dcterms:W3CDTF">2018-03-27T06:03:00Z</dcterms:created>
  <dcterms:modified xsi:type="dcterms:W3CDTF">2022-06-27T08:22:37Z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