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27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54759797"/>
              </p:ext>
            </p:extLst>
          </p:nvPr>
        </p:nvGraphicFramePr>
        <p:xfrm>
          <a:off x="5014291" y="4334455"/>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318" y="3791168"/>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6-11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39-41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34166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45062" y="23086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29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27.</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11:22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13784</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2288</cp:revision>
  <cp:lastPrinted>2021-07-01T07:38:07Z</cp:lastPrinted>
  <dcterms:created xsi:type="dcterms:W3CDTF">2018-03-27T06:03:00Z</dcterms:created>
  <dcterms:modified xsi:type="dcterms:W3CDTF">2022-06-27T08:11:07Z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