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684701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1092" y="32374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58187"/>
              </p:ext>
            </p:extLst>
          </p:nvPr>
        </p:nvGraphicFramePr>
        <p:xfrm>
          <a:off x="4985502" y="3727515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осадков. Ветер западный 9-14 м/с. Температура воздуха ночью 12-14, днем 24-26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85502" y="1711637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838165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16694</TotalTime>
  <Words>604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2555</cp:revision>
  <cp:lastPrinted>2021-11-30T05:55:24Z</cp:lastPrinted>
  <dcterms:created xsi:type="dcterms:W3CDTF">2018-03-27T06:03:00Z</dcterms:created>
  <dcterms:modified xsi:type="dcterms:W3CDTF">2022-06-27T08:22:54Z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