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840D21B-74D1-4685-9EBC-4BF26215BBB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822255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BE36C-CDE8-4B66-B8A3-B02F05D6A5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B5AEE-E36F-488B-95B0-CF9CC3A316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D364-7474-49E8-BEFA-9074866A56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152D4-1FAF-47E4-9868-6B4772E863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3361B-BBB1-4C67-BB6D-3AD5D1B7FB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0DC70-3C2D-45A8-B08D-CFF2E5BE9A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DEA20-B8A2-4B0C-9CC6-009A80168D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03F75-4969-48F6-890E-199631F999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14CB-D12E-4BC9-880C-3BF99E0A9D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58DD2-B001-4804-B163-6A8B95BF1D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1AD8D-6CCC-46C1-B821-2592B45D7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CA3C195-E9D3-491B-B2F3-125BC1B549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утром и днем </a:t>
            </a:r>
            <a:r>
              <a:rPr lang="ru-RU">
                <a:solidFill>
                  <a:schemeClr val="tx1"/>
                </a:solidFill>
              </a:rPr>
              <a:t>кратковременный</a:t>
            </a:r>
            <a:r>
              <a:rPr lang="kk-KZ">
                <a:solidFill>
                  <a:schemeClr val="tx1"/>
                </a:solidFill>
              </a:rPr>
              <a:t>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северо-западный 2</a:t>
            </a:r>
            <a:r>
              <a:rPr lang="ru-RU">
                <a:solidFill>
                  <a:schemeClr val="tx1"/>
                </a:solidFill>
              </a:rPr>
              <a:t>-7, при грозе порывы 13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21-23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31-33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29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067719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28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9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26110" y="3753200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июн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146871"/>
              </p:ext>
            </p:extLst>
          </p:nvPr>
        </p:nvGraphicFramePr>
        <p:xfrm>
          <a:off x="5097403" y="4288670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60950" y="3271837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5" y="697781"/>
            <a:ext cx="45547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</a:t>
            </a:r>
            <a:r>
              <a:rPr lang="ru-RU" dirty="0">
                <a:cs typeface="Times New Roman" panose="02020603050405020304" pitchFamily="18" charset="0"/>
              </a:rPr>
              <a:t>.</a:t>
            </a:r>
            <a:endParaRPr lang="ru-RU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14153</TotalTime>
  <Words>828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2484</cp:revision>
  <cp:lastPrinted>2021-07-01T09:11:30Z</cp:lastPrinted>
  <dcterms:created xsi:type="dcterms:W3CDTF">2018-03-27T06:03:00Z</dcterms:created>
  <dcterms:modified xsi:type="dcterms:W3CDTF">2022-06-27T09:32:43Z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