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17391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9387"/>
              </p:ext>
            </p:extLst>
          </p:nvPr>
        </p:nvGraphicFramePr>
        <p:xfrm>
          <a:off x="5019674" y="4164572"/>
          <a:ext cx="4691064" cy="2339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25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при грозе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 м/с. Температура воздуха  ночью 15-17°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14367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247796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15646</TotalTime>
  <Words>590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2259</cp:revision>
  <cp:lastPrinted>2021-07-01T03:56:27Z</cp:lastPrinted>
  <dcterms:created xsi:type="dcterms:W3CDTF">2018-03-27T06:03:00Z</dcterms:created>
  <dcterms:modified xsi:type="dcterms:W3CDTF">2022-06-27T09:22:11Z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