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82742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59366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1" y="266120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-западный 9-14, днем порывы 15-20 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21-23,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36-38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21-23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138018"/>
              </p:ext>
            </p:extLst>
          </p:nvPr>
        </p:nvGraphicFramePr>
        <p:xfrm>
          <a:off x="5019674" y="4078752"/>
          <a:ext cx="4691064" cy="2281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43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13570</TotalTime>
  <Words>554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2426</cp:revision>
  <cp:lastPrinted>2022-06-27T06:13:16Z</cp:lastPrinted>
  <dcterms:created xsi:type="dcterms:W3CDTF">2018-03-27T06:03:00Z</dcterms:created>
  <dcterms:modified xsi:type="dcterms:W3CDTF">2022-06-27T08:29:08Z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