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0049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8-10, күндіз 21-23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7-9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13418</TotalTime>
  <Words>540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2021-07-01T07:38:07Z</cp:lastPrinted>
  <dcterms:created xsi:type="dcterms:W3CDTF">2018-03-27T06:03:00Z</dcterms:created>
  <dcterms:modified xsi:type="dcterms:W3CDTF">2022-06-27T09:25:30Z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