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13791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8-    13 м/с. Температура воздуха ночью 24-26, днем 37-39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8-         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63130" y="205619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рассейванию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1" y="307185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kk-KZ" sz="1200"/>
              <a:t>Качество воздуха не представляет опасности здоровью населения</a:t>
            </a:r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12861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2239</cp:revision>
  <cp:lastPrinted>2021-07-01T03:56:27Z</cp:lastPrinted>
  <dcterms:created xsi:type="dcterms:W3CDTF">2018-03-27T06:03:00Z</dcterms:created>
  <dcterms:modified xsi:type="dcterms:W3CDTF">2022-06-27T09:06:09Z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