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73683953"/>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177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46504" y="3789040"/>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311892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20" name="Прямоугольник 19"/>
          <p:cNvSpPr/>
          <p:nvPr/>
        </p:nvSpPr>
        <p:spPr>
          <a:xfrm>
            <a:off x="4797468" y="128385"/>
            <a:ext cx="4979946"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27 </a:t>
            </a:r>
            <a:r>
              <a:rPr lang="kk-KZ" altLang="ru-RU" sz="1200" b="1" dirty="0">
                <a:solidFill>
                  <a:srgbClr val="000000"/>
                </a:solidFill>
                <a:latin typeface="Times New Roman" panose="02020603050405020304" pitchFamily="18" charset="0"/>
                <a:cs typeface="Times New Roman" panose="02020603050405020304" pitchFamily="18" charset="0"/>
              </a:rPr>
              <a:t>маусымға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26 </a:t>
            </a:r>
            <a:r>
              <a:rPr lang="ru-RU" altLang="ru-RU" sz="1200" b="1" dirty="0" err="1">
                <a:solidFill>
                  <a:srgbClr val="000000"/>
                </a:solidFill>
                <a:latin typeface="Times New Roman" panose="02020603050405020304" pitchFamily="18" charset="0"/>
                <a:cs typeface="Times New Roman" panose="02020603050405020304" pitchFamily="18" charset="0"/>
              </a:rPr>
              <a:t>маусым</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өткінші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Солтүстік-батыстан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17-19,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25-27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28 маусымға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27 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28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a:t>
            </a:r>
            <a:r>
              <a:rPr lang="kk-KZ" sz="1200" dirty="0">
                <a:latin typeface="Times New Roman" pitchFamily="18" charset="0"/>
                <a:cs typeface="Times New Roman" pitchFamily="18" charset="0"/>
              </a:rPr>
              <a:t>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12-14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947356" y="33774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3001" y="248494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27, 28  </a:t>
            </a:r>
            <a:r>
              <a:rPr lang="ru-RU" sz="1200" dirty="0" err="1">
                <a:solidFill>
                  <a:schemeClr val="tx1"/>
                </a:solidFill>
                <a:latin typeface="Times New Roman" panose="02020603050405020304" pitchFamily="18" charset="0"/>
                <a:cs typeface="Times New Roman" panose="02020603050405020304" pitchFamily="18" charset="0"/>
              </a:rPr>
              <a:t>маусымға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13739</TotalTime>
  <Words>591</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2237</cp:revision>
  <cp:lastPrinted>2021-07-01T03:56:27Z</cp:lastPrinted>
  <dcterms:created xsi:type="dcterms:W3CDTF">2018-03-27T06:03:00Z</dcterms:created>
  <dcterms:modified xsi:type="dcterms:W3CDTF">2022-06-26T10:59:31Z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