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F8868D0-B94F-4E93-9043-02C903DEEC4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030315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F1CD-9118-4432-BC57-E0FC883601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F950C-CD2B-4C3F-870B-8A97B93E85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6B442-AA11-4E40-A9B8-2F263239E2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23E0D-5B44-4ADA-9467-40A8B03DA6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FA610-E789-4598-8B82-EA6ABDAF9A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E7777-366B-4485-B297-621022E955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CBBDF-3ECA-454D-A483-6602A34465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12D4B-29C8-4409-961F-501E68DDA2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99A24-C454-42ED-B273-F34366F336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F8844-E643-4D44-A542-EC3BDD0DD4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B4A9F-8D67-411F-99EA-F777EAB67A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68466B9-3DFE-43AE-9199-5B55F9FF5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27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3-8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22-24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34-36 </a:t>
            </a:r>
            <a:r>
              <a:rPr lang="ru-RU">
                <a:solidFill>
                  <a:schemeClr val="tx1"/>
                </a:solidFill>
              </a:rPr>
              <a:t>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28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27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8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июня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42135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8" y="3609181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7163" y="459582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14128</TotalTime>
  <Words>817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2482</cp:revision>
  <cp:lastPrinted>2021-07-01T09:11:30Z</cp:lastPrinted>
  <dcterms:created xsi:type="dcterms:W3CDTF">2018-03-27T06:03:00Z</dcterms:created>
  <dcterms:modified xsi:type="dcterms:W3CDTF">2022-06-26T10:07:15Z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